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7775575" cy="1090771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6C75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86" d="100"/>
          <a:sy n="86" d="100"/>
        </p:scale>
        <p:origin x="1003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7B7A3264-7EE3-F610-607A-7B1F899276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71947" y="1785129"/>
            <a:ext cx="5831681" cy="3797500"/>
          </a:xfrm>
        </p:spPr>
        <p:txBody>
          <a:bodyPr anchor="b"/>
          <a:lstStyle>
            <a:lvl1pPr algn="ctr">
              <a:defRPr sz="9543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657D299F-6586-2C5F-B01B-C754D4CDD4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71947" y="5729075"/>
            <a:ext cx="5831681" cy="2633505"/>
          </a:xfrm>
        </p:spPr>
        <p:txBody>
          <a:bodyPr/>
          <a:lstStyle>
            <a:lvl1pPr marL="0" indent="0" algn="ctr">
              <a:buNone/>
              <a:defRPr sz="3817"/>
            </a:lvl1pPr>
            <a:lvl2pPr marL="727177" indent="0" algn="ctr">
              <a:buNone/>
              <a:defRPr sz="3181"/>
            </a:lvl2pPr>
            <a:lvl3pPr marL="1454353" indent="0" algn="ctr">
              <a:buNone/>
              <a:defRPr sz="2863"/>
            </a:lvl3pPr>
            <a:lvl4pPr marL="2181530" indent="0" algn="ctr">
              <a:buNone/>
              <a:defRPr sz="2545"/>
            </a:lvl4pPr>
            <a:lvl5pPr marL="2908706" indent="0" algn="ctr">
              <a:buNone/>
              <a:defRPr sz="2545"/>
            </a:lvl5pPr>
            <a:lvl6pPr marL="3635883" indent="0" algn="ctr">
              <a:buNone/>
              <a:defRPr sz="2545"/>
            </a:lvl6pPr>
            <a:lvl7pPr marL="4363060" indent="0" algn="ctr">
              <a:buNone/>
              <a:defRPr sz="2545"/>
            </a:lvl7pPr>
            <a:lvl8pPr marL="5090236" indent="0" algn="ctr">
              <a:buNone/>
              <a:defRPr sz="2545"/>
            </a:lvl8pPr>
            <a:lvl9pPr marL="5817413" indent="0" algn="ctr">
              <a:buNone/>
              <a:defRPr sz="2545"/>
            </a:lvl9pPr>
          </a:lstStyle>
          <a:p>
            <a:r>
              <a:rPr kumimoji="1" lang="ja-JP" altLang="en-US"/>
              <a:t>マスター サブタイトルの書式設定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577B49CB-B9DE-E3D4-92D5-42AD9E2F4F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A2410-23F5-45AE-99EE-C8B3AE0BC8A6}" type="datetimeFigureOut">
              <a:rPr kumimoji="1" lang="ja-JP" altLang="en-US" smtClean="0"/>
              <a:t>2023/9/27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992307E4-BD4D-AD02-3364-7E2F5FAFFF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27EA11E0-63D0-4E42-A6A4-DE1EE2009D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5147F-F46E-44E9-BBE0-C322450DBCC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118564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8742E1CE-3084-1447-E2ED-6C1ECC4402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677BCCD6-625E-71EC-359E-F406A036FB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650CD7DA-8D64-F7EC-9B9D-31AAFBCF51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A2410-23F5-45AE-99EE-C8B3AE0BC8A6}" type="datetimeFigureOut">
              <a:rPr kumimoji="1" lang="ja-JP" altLang="en-US" smtClean="0"/>
              <a:t>2023/9/27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4BEB691E-BB1D-259F-B3E3-102D29F6D9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A91DF550-AB75-DA98-2F37-D34FB8AB9F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5147F-F46E-44E9-BBE0-C322450DBCC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23834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562B818B-D199-8550-85B6-6ACC056C2D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521" y="2719355"/>
            <a:ext cx="6706433" cy="4537305"/>
          </a:xfrm>
        </p:spPr>
        <p:txBody>
          <a:bodyPr anchor="b"/>
          <a:lstStyle>
            <a:lvl1pPr>
              <a:defRPr sz="9543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0F3530BD-E95E-095A-FBB1-6202AD705A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0521" y="7299585"/>
            <a:ext cx="6706433" cy="2386061"/>
          </a:xfrm>
        </p:spPr>
        <p:txBody>
          <a:bodyPr/>
          <a:lstStyle>
            <a:lvl1pPr marL="0" indent="0">
              <a:buNone/>
              <a:defRPr sz="3817">
                <a:solidFill>
                  <a:schemeClr val="tx1">
                    <a:tint val="75000"/>
                  </a:schemeClr>
                </a:solidFill>
              </a:defRPr>
            </a:lvl1pPr>
            <a:lvl2pPr marL="727177" indent="0">
              <a:buNone/>
              <a:defRPr sz="3181">
                <a:solidFill>
                  <a:schemeClr val="tx1">
                    <a:tint val="75000"/>
                  </a:schemeClr>
                </a:solidFill>
              </a:defRPr>
            </a:lvl2pPr>
            <a:lvl3pPr marL="1454353" indent="0">
              <a:buNone/>
              <a:defRPr sz="2863">
                <a:solidFill>
                  <a:schemeClr val="tx1">
                    <a:tint val="75000"/>
                  </a:schemeClr>
                </a:solidFill>
              </a:defRPr>
            </a:lvl3pPr>
            <a:lvl4pPr marL="2181530" indent="0">
              <a:buNone/>
              <a:defRPr sz="2545">
                <a:solidFill>
                  <a:schemeClr val="tx1">
                    <a:tint val="75000"/>
                  </a:schemeClr>
                </a:solidFill>
              </a:defRPr>
            </a:lvl4pPr>
            <a:lvl5pPr marL="2908706" indent="0">
              <a:buNone/>
              <a:defRPr sz="2545">
                <a:solidFill>
                  <a:schemeClr val="tx1">
                    <a:tint val="75000"/>
                  </a:schemeClr>
                </a:solidFill>
              </a:defRPr>
            </a:lvl5pPr>
            <a:lvl6pPr marL="3635883" indent="0">
              <a:buNone/>
              <a:defRPr sz="2545">
                <a:solidFill>
                  <a:schemeClr val="tx1">
                    <a:tint val="75000"/>
                  </a:schemeClr>
                </a:solidFill>
              </a:defRPr>
            </a:lvl6pPr>
            <a:lvl7pPr marL="4363060" indent="0">
              <a:buNone/>
              <a:defRPr sz="2545">
                <a:solidFill>
                  <a:schemeClr val="tx1">
                    <a:tint val="75000"/>
                  </a:schemeClr>
                </a:solidFill>
              </a:defRPr>
            </a:lvl7pPr>
            <a:lvl8pPr marL="5090236" indent="0">
              <a:buNone/>
              <a:defRPr sz="2545">
                <a:solidFill>
                  <a:schemeClr val="tx1">
                    <a:tint val="75000"/>
                  </a:schemeClr>
                </a:solidFill>
              </a:defRPr>
            </a:lvl8pPr>
            <a:lvl9pPr marL="5817413" indent="0">
              <a:buNone/>
              <a:defRPr sz="254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A5D32CD8-E74D-EB0E-569B-13A1082568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A2410-23F5-45AE-99EE-C8B3AE0BC8A6}" type="datetimeFigureOut">
              <a:rPr kumimoji="1" lang="ja-JP" altLang="en-US" smtClean="0"/>
              <a:t>2023/9/27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80CC7EF2-012D-BF83-6E88-91C3A77A0F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471CD9CA-2D96-B3FF-34B2-CF94A21EFE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5147F-F46E-44E9-BBE0-C322450DBCC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972161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2DECA7A3-086E-0548-6CEA-36152FD577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97A55582-622D-4984-D353-9C6DD290FD3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34571" y="2903673"/>
            <a:ext cx="3304619" cy="6920844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999E9A0C-C9F7-87EA-A7B5-CAA40A629B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936385" y="2903673"/>
            <a:ext cx="3304619" cy="6920844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52D51F0E-B209-643D-FD46-1E12379FCE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A2410-23F5-45AE-99EE-C8B3AE0BC8A6}" type="datetimeFigureOut">
              <a:rPr kumimoji="1" lang="ja-JP" altLang="en-US" smtClean="0"/>
              <a:t>2023/9/27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5FA33EC8-15E3-6DE3-0DEB-E6DBF949AB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D94B4D9C-74AA-EB7C-AE59-BCEA1F3576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5147F-F46E-44E9-BBE0-C322450DBCC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667887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C1408295-BF3E-8445-204B-9031898C09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584" y="580736"/>
            <a:ext cx="6706433" cy="2108320"/>
          </a:xfrm>
        </p:spPr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6709A5A8-3649-C2D6-29DC-DF7A48A9D0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5584" y="2673905"/>
            <a:ext cx="3289432" cy="1310440"/>
          </a:xfrm>
        </p:spPr>
        <p:txBody>
          <a:bodyPr anchor="b"/>
          <a:lstStyle>
            <a:lvl1pPr marL="0" indent="0">
              <a:buNone/>
              <a:defRPr sz="3817" b="1"/>
            </a:lvl1pPr>
            <a:lvl2pPr marL="727177" indent="0">
              <a:buNone/>
              <a:defRPr sz="3181" b="1"/>
            </a:lvl2pPr>
            <a:lvl3pPr marL="1454353" indent="0">
              <a:buNone/>
              <a:defRPr sz="2863" b="1"/>
            </a:lvl3pPr>
            <a:lvl4pPr marL="2181530" indent="0">
              <a:buNone/>
              <a:defRPr sz="2545" b="1"/>
            </a:lvl4pPr>
            <a:lvl5pPr marL="2908706" indent="0">
              <a:buNone/>
              <a:defRPr sz="2545" b="1"/>
            </a:lvl5pPr>
            <a:lvl6pPr marL="3635883" indent="0">
              <a:buNone/>
              <a:defRPr sz="2545" b="1"/>
            </a:lvl6pPr>
            <a:lvl7pPr marL="4363060" indent="0">
              <a:buNone/>
              <a:defRPr sz="2545" b="1"/>
            </a:lvl7pPr>
            <a:lvl8pPr marL="5090236" indent="0">
              <a:buNone/>
              <a:defRPr sz="2545" b="1"/>
            </a:lvl8pPr>
            <a:lvl9pPr marL="5817413" indent="0">
              <a:buNone/>
              <a:defRPr sz="2545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ECFE988F-F376-9A28-1E01-BB51990C69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5584" y="3984345"/>
            <a:ext cx="3289432" cy="5860372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テキスト プレースホルダー 4">
            <a:extLst>
              <a:ext uri="{FF2B5EF4-FFF2-40B4-BE49-F238E27FC236}">
                <a16:creationId xmlns:a16="http://schemas.microsoft.com/office/drawing/2014/main" id="{54125DB7-CD6C-F97B-4C0B-909CAA2F0D0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936385" y="2673905"/>
            <a:ext cx="3305632" cy="1310440"/>
          </a:xfrm>
        </p:spPr>
        <p:txBody>
          <a:bodyPr anchor="b"/>
          <a:lstStyle>
            <a:lvl1pPr marL="0" indent="0">
              <a:buNone/>
              <a:defRPr sz="3817" b="1"/>
            </a:lvl1pPr>
            <a:lvl2pPr marL="727177" indent="0">
              <a:buNone/>
              <a:defRPr sz="3181" b="1"/>
            </a:lvl2pPr>
            <a:lvl3pPr marL="1454353" indent="0">
              <a:buNone/>
              <a:defRPr sz="2863" b="1"/>
            </a:lvl3pPr>
            <a:lvl4pPr marL="2181530" indent="0">
              <a:buNone/>
              <a:defRPr sz="2545" b="1"/>
            </a:lvl4pPr>
            <a:lvl5pPr marL="2908706" indent="0">
              <a:buNone/>
              <a:defRPr sz="2545" b="1"/>
            </a:lvl5pPr>
            <a:lvl6pPr marL="3635883" indent="0">
              <a:buNone/>
              <a:defRPr sz="2545" b="1"/>
            </a:lvl6pPr>
            <a:lvl7pPr marL="4363060" indent="0">
              <a:buNone/>
              <a:defRPr sz="2545" b="1"/>
            </a:lvl7pPr>
            <a:lvl8pPr marL="5090236" indent="0">
              <a:buNone/>
              <a:defRPr sz="2545" b="1"/>
            </a:lvl8pPr>
            <a:lvl9pPr marL="5817413" indent="0">
              <a:buNone/>
              <a:defRPr sz="2545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6" name="コンテンツ プレースホルダー 5">
            <a:extLst>
              <a:ext uri="{FF2B5EF4-FFF2-40B4-BE49-F238E27FC236}">
                <a16:creationId xmlns:a16="http://schemas.microsoft.com/office/drawing/2014/main" id="{6B7F89B3-9FC0-9EEA-5FB9-2E080857B33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936385" y="3984345"/>
            <a:ext cx="3305632" cy="5860372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7" name="日付プレースホルダー 6">
            <a:extLst>
              <a:ext uri="{FF2B5EF4-FFF2-40B4-BE49-F238E27FC236}">
                <a16:creationId xmlns:a16="http://schemas.microsoft.com/office/drawing/2014/main" id="{14C25139-6D1A-9A0D-7CB3-BF811F3E3A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A2410-23F5-45AE-99EE-C8B3AE0BC8A6}" type="datetimeFigureOut">
              <a:rPr kumimoji="1" lang="ja-JP" altLang="en-US" smtClean="0"/>
              <a:t>2023/9/27</a:t>
            </a:fld>
            <a:endParaRPr kumimoji="1" lang="ja-JP" altLang="en-US"/>
          </a:p>
        </p:txBody>
      </p:sp>
      <p:sp>
        <p:nvSpPr>
          <p:cNvPr id="8" name="フッター プレースホルダー 7">
            <a:extLst>
              <a:ext uri="{FF2B5EF4-FFF2-40B4-BE49-F238E27FC236}">
                <a16:creationId xmlns:a16="http://schemas.microsoft.com/office/drawing/2014/main" id="{17B802F0-7E59-04AD-CAF7-034D867E52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>
            <a:extLst>
              <a:ext uri="{FF2B5EF4-FFF2-40B4-BE49-F238E27FC236}">
                <a16:creationId xmlns:a16="http://schemas.microsoft.com/office/drawing/2014/main" id="{ED7ECA97-1A6E-3204-6F56-A0A85480EC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5147F-F46E-44E9-BBE0-C322450DBCC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993928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635E78F9-6BDB-014B-128E-8C379CF8D3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id="{554D84DE-BC44-A14B-7273-3524C8CC77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A2410-23F5-45AE-99EE-C8B3AE0BC8A6}" type="datetimeFigureOut">
              <a:rPr kumimoji="1" lang="ja-JP" altLang="en-US" smtClean="0"/>
              <a:t>2023/9/27</a:t>
            </a:fld>
            <a:endParaRPr kumimoji="1" lang="ja-JP" altLang="en-US"/>
          </a:p>
        </p:txBody>
      </p:sp>
      <p:sp>
        <p:nvSpPr>
          <p:cNvPr id="4" name="フッター プレースホルダー 3">
            <a:extLst>
              <a:ext uri="{FF2B5EF4-FFF2-40B4-BE49-F238E27FC236}">
                <a16:creationId xmlns:a16="http://schemas.microsoft.com/office/drawing/2014/main" id="{A86E2FD4-E583-F58E-8467-F9B58ADB17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B431BE8C-A5B6-5266-86DF-E2B376E04C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5147F-F46E-44E9-BBE0-C322450DBCC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635145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>
            <a:extLst>
              <a:ext uri="{FF2B5EF4-FFF2-40B4-BE49-F238E27FC236}">
                <a16:creationId xmlns:a16="http://schemas.microsoft.com/office/drawing/2014/main" id="{C5D5A3CE-2327-9CCF-FC68-0654C2AC57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A2410-23F5-45AE-99EE-C8B3AE0BC8A6}" type="datetimeFigureOut">
              <a:rPr kumimoji="1" lang="ja-JP" altLang="en-US" smtClean="0"/>
              <a:t>2023/9/27</a:t>
            </a:fld>
            <a:endParaRPr kumimoji="1" lang="ja-JP" altLang="en-US"/>
          </a:p>
        </p:txBody>
      </p:sp>
      <p:sp>
        <p:nvSpPr>
          <p:cNvPr id="3" name="フッター プレースホルダー 2">
            <a:extLst>
              <a:ext uri="{FF2B5EF4-FFF2-40B4-BE49-F238E27FC236}">
                <a16:creationId xmlns:a16="http://schemas.microsoft.com/office/drawing/2014/main" id="{7E526BCE-284C-68ED-19E0-2443E7768B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02E535D3-ED35-D499-73B8-22B87BAD36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5147F-F46E-44E9-BBE0-C322450DBCC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467026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D8F7B86E-A0AF-EB7A-EE3A-D718F6A4DA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584" y="727181"/>
            <a:ext cx="2507825" cy="2545133"/>
          </a:xfrm>
        </p:spPr>
        <p:txBody>
          <a:bodyPr anchor="b"/>
          <a:lstStyle>
            <a:lvl1pPr>
              <a:defRPr sz="509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19580C7C-E3CE-65D0-EF0E-E03232D08D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05632" y="1570509"/>
            <a:ext cx="3936385" cy="7751546"/>
          </a:xfrm>
        </p:spPr>
        <p:txBody>
          <a:bodyPr/>
          <a:lstStyle>
            <a:lvl1pPr>
              <a:defRPr sz="5090"/>
            </a:lvl1pPr>
            <a:lvl2pPr>
              <a:defRPr sz="4453"/>
            </a:lvl2pPr>
            <a:lvl3pPr>
              <a:defRPr sz="3817"/>
            </a:lvl3pPr>
            <a:lvl4pPr>
              <a:defRPr sz="3181"/>
            </a:lvl4pPr>
            <a:lvl5pPr>
              <a:defRPr sz="3181"/>
            </a:lvl5pPr>
            <a:lvl6pPr>
              <a:defRPr sz="3181"/>
            </a:lvl6pPr>
            <a:lvl7pPr>
              <a:defRPr sz="3181"/>
            </a:lvl7pPr>
            <a:lvl8pPr>
              <a:defRPr sz="3181"/>
            </a:lvl8pPr>
            <a:lvl9pPr>
              <a:defRPr sz="318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D1A231FD-E5C2-8F40-2AD2-A8B59D14ED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35584" y="3272314"/>
            <a:ext cx="2507825" cy="6062366"/>
          </a:xfrm>
        </p:spPr>
        <p:txBody>
          <a:bodyPr/>
          <a:lstStyle>
            <a:lvl1pPr marL="0" indent="0">
              <a:buNone/>
              <a:defRPr sz="2545"/>
            </a:lvl1pPr>
            <a:lvl2pPr marL="727177" indent="0">
              <a:buNone/>
              <a:defRPr sz="2227"/>
            </a:lvl2pPr>
            <a:lvl3pPr marL="1454353" indent="0">
              <a:buNone/>
              <a:defRPr sz="1909"/>
            </a:lvl3pPr>
            <a:lvl4pPr marL="2181530" indent="0">
              <a:buNone/>
              <a:defRPr sz="1591"/>
            </a:lvl4pPr>
            <a:lvl5pPr marL="2908706" indent="0">
              <a:buNone/>
              <a:defRPr sz="1591"/>
            </a:lvl5pPr>
            <a:lvl6pPr marL="3635883" indent="0">
              <a:buNone/>
              <a:defRPr sz="1591"/>
            </a:lvl6pPr>
            <a:lvl7pPr marL="4363060" indent="0">
              <a:buNone/>
              <a:defRPr sz="1591"/>
            </a:lvl7pPr>
            <a:lvl8pPr marL="5090236" indent="0">
              <a:buNone/>
              <a:defRPr sz="1591"/>
            </a:lvl8pPr>
            <a:lvl9pPr marL="5817413" indent="0">
              <a:buNone/>
              <a:defRPr sz="159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F23D531B-E6AC-1490-DC37-98A2DA16FA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A2410-23F5-45AE-99EE-C8B3AE0BC8A6}" type="datetimeFigureOut">
              <a:rPr kumimoji="1" lang="ja-JP" altLang="en-US" smtClean="0"/>
              <a:t>2023/9/27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C778618E-59A6-651F-FB63-A09A9BD9B4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77AE10A3-6447-557E-AD20-23B2B3CF47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5147F-F46E-44E9-BBE0-C322450DBCC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286220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9B355586-6E65-71B1-EB06-E0F06AAA36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584" y="727181"/>
            <a:ext cx="2507825" cy="2545133"/>
          </a:xfrm>
        </p:spPr>
        <p:txBody>
          <a:bodyPr anchor="b"/>
          <a:lstStyle>
            <a:lvl1pPr>
              <a:defRPr sz="509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図プレースホルダー 2">
            <a:extLst>
              <a:ext uri="{FF2B5EF4-FFF2-40B4-BE49-F238E27FC236}">
                <a16:creationId xmlns:a16="http://schemas.microsoft.com/office/drawing/2014/main" id="{F7C99380-F6F9-EC15-8CCA-4A7FC839D6A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305632" y="1570509"/>
            <a:ext cx="3936385" cy="7751546"/>
          </a:xfrm>
        </p:spPr>
        <p:txBody>
          <a:bodyPr/>
          <a:lstStyle>
            <a:lvl1pPr marL="0" indent="0">
              <a:buNone/>
              <a:defRPr sz="5090"/>
            </a:lvl1pPr>
            <a:lvl2pPr marL="727177" indent="0">
              <a:buNone/>
              <a:defRPr sz="4453"/>
            </a:lvl2pPr>
            <a:lvl3pPr marL="1454353" indent="0">
              <a:buNone/>
              <a:defRPr sz="3817"/>
            </a:lvl3pPr>
            <a:lvl4pPr marL="2181530" indent="0">
              <a:buNone/>
              <a:defRPr sz="3181"/>
            </a:lvl4pPr>
            <a:lvl5pPr marL="2908706" indent="0">
              <a:buNone/>
              <a:defRPr sz="3181"/>
            </a:lvl5pPr>
            <a:lvl6pPr marL="3635883" indent="0">
              <a:buNone/>
              <a:defRPr sz="3181"/>
            </a:lvl6pPr>
            <a:lvl7pPr marL="4363060" indent="0">
              <a:buNone/>
              <a:defRPr sz="3181"/>
            </a:lvl7pPr>
            <a:lvl8pPr marL="5090236" indent="0">
              <a:buNone/>
              <a:defRPr sz="3181"/>
            </a:lvl8pPr>
            <a:lvl9pPr marL="5817413" indent="0">
              <a:buNone/>
              <a:defRPr sz="3181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BA20034E-DFB8-CC31-7BA8-B6A03364D7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35584" y="3272314"/>
            <a:ext cx="2507825" cy="6062366"/>
          </a:xfrm>
        </p:spPr>
        <p:txBody>
          <a:bodyPr/>
          <a:lstStyle>
            <a:lvl1pPr marL="0" indent="0">
              <a:buNone/>
              <a:defRPr sz="2545"/>
            </a:lvl1pPr>
            <a:lvl2pPr marL="727177" indent="0">
              <a:buNone/>
              <a:defRPr sz="2227"/>
            </a:lvl2pPr>
            <a:lvl3pPr marL="1454353" indent="0">
              <a:buNone/>
              <a:defRPr sz="1909"/>
            </a:lvl3pPr>
            <a:lvl4pPr marL="2181530" indent="0">
              <a:buNone/>
              <a:defRPr sz="1591"/>
            </a:lvl4pPr>
            <a:lvl5pPr marL="2908706" indent="0">
              <a:buNone/>
              <a:defRPr sz="1591"/>
            </a:lvl5pPr>
            <a:lvl6pPr marL="3635883" indent="0">
              <a:buNone/>
              <a:defRPr sz="1591"/>
            </a:lvl6pPr>
            <a:lvl7pPr marL="4363060" indent="0">
              <a:buNone/>
              <a:defRPr sz="1591"/>
            </a:lvl7pPr>
            <a:lvl8pPr marL="5090236" indent="0">
              <a:buNone/>
              <a:defRPr sz="1591"/>
            </a:lvl8pPr>
            <a:lvl9pPr marL="5817413" indent="0">
              <a:buNone/>
              <a:defRPr sz="159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93205A13-2781-76BF-C98A-E7DFF32CAD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A2410-23F5-45AE-99EE-C8B3AE0BC8A6}" type="datetimeFigureOut">
              <a:rPr kumimoji="1" lang="ja-JP" altLang="en-US" smtClean="0"/>
              <a:t>2023/9/27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02CF4592-BE95-F8FE-B3BA-F442326787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C42EFF58-656A-9103-4E1D-14FD37C003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5147F-F46E-44E9-BBE0-C322450DBCC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59000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DD305093-C56C-D400-3CC5-1FBFCDFFBE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7C76B10B-AE82-C228-513C-53EE4AFDA1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E8FD0100-4980-9AFC-94F8-532AB5634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A2410-23F5-45AE-99EE-C8B3AE0BC8A6}" type="datetimeFigureOut">
              <a:rPr kumimoji="1" lang="ja-JP" altLang="en-US" smtClean="0"/>
              <a:t>2023/9/27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E2F0840D-CD15-18A9-675F-CA41EC1811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0EB4D0AF-6D3B-4256-1DA5-3A842C2376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5147F-F46E-44E9-BBE0-C322450DBCC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620885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>
            <a:extLst>
              <a:ext uri="{FF2B5EF4-FFF2-40B4-BE49-F238E27FC236}">
                <a16:creationId xmlns:a16="http://schemas.microsoft.com/office/drawing/2014/main" id="{411CCBE4-69F1-1A90-F41A-0CF53027698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5564396" y="580735"/>
            <a:ext cx="1676608" cy="9243783"/>
          </a:xfrm>
        </p:spPr>
        <p:txBody>
          <a:bodyPr vert="eaVert"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67143DD4-A844-C9B5-AFF8-369A25C25A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34571" y="580735"/>
            <a:ext cx="4932630" cy="9243783"/>
          </a:xfrm>
        </p:spPr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F712DDE5-D3CA-BEF3-52B0-E400073A39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A2410-23F5-45AE-99EE-C8B3AE0BC8A6}" type="datetimeFigureOut">
              <a:rPr kumimoji="1" lang="ja-JP" altLang="en-US" smtClean="0"/>
              <a:t>2023/9/27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C96679F1-7419-78FA-A097-667097D03F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71739D88-E94A-EA9E-18B1-F3EB9C47F4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5147F-F46E-44E9-BBE0-C322450DBCC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398746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>
            <a:extLst>
              <a:ext uri="{FF2B5EF4-FFF2-40B4-BE49-F238E27FC236}">
                <a16:creationId xmlns:a16="http://schemas.microsoft.com/office/drawing/2014/main" id="{7B7CF22C-1B26-05A8-6294-1CFFCEDDCD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4571" y="580736"/>
            <a:ext cx="6706433" cy="21083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CDC72384-98D6-CAF2-3488-90B4BAE514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4571" y="2903673"/>
            <a:ext cx="6706433" cy="69208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F1C062D7-873F-7178-0F95-3B1DF1DE9BE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34571" y="10109835"/>
            <a:ext cx="1749504" cy="58073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90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2A2410-23F5-45AE-99EE-C8B3AE0BC8A6}" type="datetimeFigureOut">
              <a:rPr kumimoji="1" lang="ja-JP" altLang="en-US" smtClean="0"/>
              <a:t>2023/9/27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F36966F3-CC48-7B4D-8928-31E59185A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575659" y="10109835"/>
            <a:ext cx="2624257" cy="58073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90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6302B5C3-F8AD-8063-9E72-C09B08DEA4C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5491500" y="10109835"/>
            <a:ext cx="1749504" cy="58073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90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5147F-F46E-44E9-BBE0-C322450DBCC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32516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1454353" rtl="0" eaLnBrk="1" latinLnBrk="0" hangingPunct="1">
        <a:lnSpc>
          <a:spcPct val="90000"/>
        </a:lnSpc>
        <a:spcBef>
          <a:spcPct val="0"/>
        </a:spcBef>
        <a:buNone/>
        <a:defRPr kumimoji="1" sz="699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3588" indent="-363588" algn="l" defTabSz="1454353" rtl="0" eaLnBrk="1" latinLnBrk="0" hangingPunct="1">
        <a:lnSpc>
          <a:spcPct val="90000"/>
        </a:lnSpc>
        <a:spcBef>
          <a:spcPts val="1591"/>
        </a:spcBef>
        <a:buFont typeface="Arial" panose="020B0604020202020204" pitchFamily="34" charset="0"/>
        <a:buChar char="•"/>
        <a:defRPr kumimoji="1" sz="4453" kern="1200">
          <a:solidFill>
            <a:schemeClr val="tx1"/>
          </a:solidFill>
          <a:latin typeface="+mn-lt"/>
          <a:ea typeface="+mn-ea"/>
          <a:cs typeface="+mn-cs"/>
        </a:defRPr>
      </a:lvl1pPr>
      <a:lvl2pPr marL="1090765" indent="-363588" algn="l" defTabSz="1454353" rtl="0" eaLnBrk="1" latinLnBrk="0" hangingPunct="1">
        <a:lnSpc>
          <a:spcPct val="90000"/>
        </a:lnSpc>
        <a:spcBef>
          <a:spcPts val="795"/>
        </a:spcBef>
        <a:buFont typeface="Arial" panose="020B0604020202020204" pitchFamily="34" charset="0"/>
        <a:buChar char="•"/>
        <a:defRPr kumimoji="1" sz="3817" kern="1200">
          <a:solidFill>
            <a:schemeClr val="tx1"/>
          </a:solidFill>
          <a:latin typeface="+mn-lt"/>
          <a:ea typeface="+mn-ea"/>
          <a:cs typeface="+mn-cs"/>
        </a:defRPr>
      </a:lvl2pPr>
      <a:lvl3pPr marL="1817942" indent="-363588" algn="l" defTabSz="1454353" rtl="0" eaLnBrk="1" latinLnBrk="0" hangingPunct="1">
        <a:lnSpc>
          <a:spcPct val="90000"/>
        </a:lnSpc>
        <a:spcBef>
          <a:spcPts val="795"/>
        </a:spcBef>
        <a:buFont typeface="Arial" panose="020B0604020202020204" pitchFamily="34" charset="0"/>
        <a:buChar char="•"/>
        <a:defRPr kumimoji="1" sz="3181" kern="1200">
          <a:solidFill>
            <a:schemeClr val="tx1"/>
          </a:solidFill>
          <a:latin typeface="+mn-lt"/>
          <a:ea typeface="+mn-ea"/>
          <a:cs typeface="+mn-cs"/>
        </a:defRPr>
      </a:lvl3pPr>
      <a:lvl4pPr marL="2545118" indent="-363588" algn="l" defTabSz="1454353" rtl="0" eaLnBrk="1" latinLnBrk="0" hangingPunct="1">
        <a:lnSpc>
          <a:spcPct val="90000"/>
        </a:lnSpc>
        <a:spcBef>
          <a:spcPts val="795"/>
        </a:spcBef>
        <a:buFont typeface="Arial" panose="020B0604020202020204" pitchFamily="34" charset="0"/>
        <a:buChar char="•"/>
        <a:defRPr kumimoji="1" sz="2863" kern="1200">
          <a:solidFill>
            <a:schemeClr val="tx1"/>
          </a:solidFill>
          <a:latin typeface="+mn-lt"/>
          <a:ea typeface="+mn-ea"/>
          <a:cs typeface="+mn-cs"/>
        </a:defRPr>
      </a:lvl4pPr>
      <a:lvl5pPr marL="3272295" indent="-363588" algn="l" defTabSz="1454353" rtl="0" eaLnBrk="1" latinLnBrk="0" hangingPunct="1">
        <a:lnSpc>
          <a:spcPct val="90000"/>
        </a:lnSpc>
        <a:spcBef>
          <a:spcPts val="795"/>
        </a:spcBef>
        <a:buFont typeface="Arial" panose="020B0604020202020204" pitchFamily="34" charset="0"/>
        <a:buChar char="•"/>
        <a:defRPr kumimoji="1" sz="2863" kern="1200">
          <a:solidFill>
            <a:schemeClr val="tx1"/>
          </a:solidFill>
          <a:latin typeface="+mn-lt"/>
          <a:ea typeface="+mn-ea"/>
          <a:cs typeface="+mn-cs"/>
        </a:defRPr>
      </a:lvl5pPr>
      <a:lvl6pPr marL="3999471" indent="-363588" algn="l" defTabSz="1454353" rtl="0" eaLnBrk="1" latinLnBrk="0" hangingPunct="1">
        <a:lnSpc>
          <a:spcPct val="90000"/>
        </a:lnSpc>
        <a:spcBef>
          <a:spcPts val="795"/>
        </a:spcBef>
        <a:buFont typeface="Arial" panose="020B0604020202020204" pitchFamily="34" charset="0"/>
        <a:buChar char="•"/>
        <a:defRPr kumimoji="1" sz="2863" kern="1200">
          <a:solidFill>
            <a:schemeClr val="tx1"/>
          </a:solidFill>
          <a:latin typeface="+mn-lt"/>
          <a:ea typeface="+mn-ea"/>
          <a:cs typeface="+mn-cs"/>
        </a:defRPr>
      </a:lvl6pPr>
      <a:lvl7pPr marL="4726648" indent="-363588" algn="l" defTabSz="1454353" rtl="0" eaLnBrk="1" latinLnBrk="0" hangingPunct="1">
        <a:lnSpc>
          <a:spcPct val="90000"/>
        </a:lnSpc>
        <a:spcBef>
          <a:spcPts val="795"/>
        </a:spcBef>
        <a:buFont typeface="Arial" panose="020B0604020202020204" pitchFamily="34" charset="0"/>
        <a:buChar char="•"/>
        <a:defRPr kumimoji="1" sz="2863" kern="1200">
          <a:solidFill>
            <a:schemeClr val="tx1"/>
          </a:solidFill>
          <a:latin typeface="+mn-lt"/>
          <a:ea typeface="+mn-ea"/>
          <a:cs typeface="+mn-cs"/>
        </a:defRPr>
      </a:lvl7pPr>
      <a:lvl8pPr marL="5453825" indent="-363588" algn="l" defTabSz="1454353" rtl="0" eaLnBrk="1" latinLnBrk="0" hangingPunct="1">
        <a:lnSpc>
          <a:spcPct val="90000"/>
        </a:lnSpc>
        <a:spcBef>
          <a:spcPts val="795"/>
        </a:spcBef>
        <a:buFont typeface="Arial" panose="020B0604020202020204" pitchFamily="34" charset="0"/>
        <a:buChar char="•"/>
        <a:defRPr kumimoji="1" sz="2863" kern="1200">
          <a:solidFill>
            <a:schemeClr val="tx1"/>
          </a:solidFill>
          <a:latin typeface="+mn-lt"/>
          <a:ea typeface="+mn-ea"/>
          <a:cs typeface="+mn-cs"/>
        </a:defRPr>
      </a:lvl8pPr>
      <a:lvl9pPr marL="6181001" indent="-363588" algn="l" defTabSz="1454353" rtl="0" eaLnBrk="1" latinLnBrk="0" hangingPunct="1">
        <a:lnSpc>
          <a:spcPct val="90000"/>
        </a:lnSpc>
        <a:spcBef>
          <a:spcPts val="795"/>
        </a:spcBef>
        <a:buFont typeface="Arial" panose="020B0604020202020204" pitchFamily="34" charset="0"/>
        <a:buChar char="•"/>
        <a:defRPr kumimoji="1" sz="286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1454353" rtl="0" eaLnBrk="1" latinLnBrk="0" hangingPunct="1">
        <a:defRPr kumimoji="1" sz="2863" kern="1200">
          <a:solidFill>
            <a:schemeClr val="tx1"/>
          </a:solidFill>
          <a:latin typeface="+mn-lt"/>
          <a:ea typeface="+mn-ea"/>
          <a:cs typeface="+mn-cs"/>
        </a:defRPr>
      </a:lvl1pPr>
      <a:lvl2pPr marL="727177" algn="l" defTabSz="1454353" rtl="0" eaLnBrk="1" latinLnBrk="0" hangingPunct="1">
        <a:defRPr kumimoji="1" sz="2863" kern="1200">
          <a:solidFill>
            <a:schemeClr val="tx1"/>
          </a:solidFill>
          <a:latin typeface="+mn-lt"/>
          <a:ea typeface="+mn-ea"/>
          <a:cs typeface="+mn-cs"/>
        </a:defRPr>
      </a:lvl2pPr>
      <a:lvl3pPr marL="1454353" algn="l" defTabSz="1454353" rtl="0" eaLnBrk="1" latinLnBrk="0" hangingPunct="1">
        <a:defRPr kumimoji="1" sz="2863" kern="1200">
          <a:solidFill>
            <a:schemeClr val="tx1"/>
          </a:solidFill>
          <a:latin typeface="+mn-lt"/>
          <a:ea typeface="+mn-ea"/>
          <a:cs typeface="+mn-cs"/>
        </a:defRPr>
      </a:lvl3pPr>
      <a:lvl4pPr marL="2181530" algn="l" defTabSz="1454353" rtl="0" eaLnBrk="1" latinLnBrk="0" hangingPunct="1">
        <a:defRPr kumimoji="1" sz="2863" kern="1200">
          <a:solidFill>
            <a:schemeClr val="tx1"/>
          </a:solidFill>
          <a:latin typeface="+mn-lt"/>
          <a:ea typeface="+mn-ea"/>
          <a:cs typeface="+mn-cs"/>
        </a:defRPr>
      </a:lvl4pPr>
      <a:lvl5pPr marL="2908706" algn="l" defTabSz="1454353" rtl="0" eaLnBrk="1" latinLnBrk="0" hangingPunct="1">
        <a:defRPr kumimoji="1" sz="2863" kern="1200">
          <a:solidFill>
            <a:schemeClr val="tx1"/>
          </a:solidFill>
          <a:latin typeface="+mn-lt"/>
          <a:ea typeface="+mn-ea"/>
          <a:cs typeface="+mn-cs"/>
        </a:defRPr>
      </a:lvl5pPr>
      <a:lvl6pPr marL="3635883" algn="l" defTabSz="1454353" rtl="0" eaLnBrk="1" latinLnBrk="0" hangingPunct="1">
        <a:defRPr kumimoji="1" sz="2863" kern="1200">
          <a:solidFill>
            <a:schemeClr val="tx1"/>
          </a:solidFill>
          <a:latin typeface="+mn-lt"/>
          <a:ea typeface="+mn-ea"/>
          <a:cs typeface="+mn-cs"/>
        </a:defRPr>
      </a:lvl6pPr>
      <a:lvl7pPr marL="4363060" algn="l" defTabSz="1454353" rtl="0" eaLnBrk="1" latinLnBrk="0" hangingPunct="1">
        <a:defRPr kumimoji="1" sz="2863" kern="1200">
          <a:solidFill>
            <a:schemeClr val="tx1"/>
          </a:solidFill>
          <a:latin typeface="+mn-lt"/>
          <a:ea typeface="+mn-ea"/>
          <a:cs typeface="+mn-cs"/>
        </a:defRPr>
      </a:lvl7pPr>
      <a:lvl8pPr marL="5090236" algn="l" defTabSz="1454353" rtl="0" eaLnBrk="1" latinLnBrk="0" hangingPunct="1">
        <a:defRPr kumimoji="1" sz="2863" kern="1200">
          <a:solidFill>
            <a:schemeClr val="tx1"/>
          </a:solidFill>
          <a:latin typeface="+mn-lt"/>
          <a:ea typeface="+mn-ea"/>
          <a:cs typeface="+mn-cs"/>
        </a:defRPr>
      </a:lvl8pPr>
      <a:lvl9pPr marL="5817413" algn="l" defTabSz="1454353" rtl="0" eaLnBrk="1" latinLnBrk="0" hangingPunct="1">
        <a:defRPr kumimoji="1" sz="286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konpass@i-oyacomi.net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正方形/長方形 3">
            <a:extLst>
              <a:ext uri="{FF2B5EF4-FFF2-40B4-BE49-F238E27FC236}">
                <a16:creationId xmlns:a16="http://schemas.microsoft.com/office/drawing/2014/main" id="{F1093D09-02AB-9D69-5817-3BA9C93837D1}"/>
              </a:ext>
            </a:extLst>
          </p:cNvPr>
          <p:cNvSpPr/>
          <p:nvPr/>
        </p:nvSpPr>
        <p:spPr>
          <a:xfrm>
            <a:off x="0" y="0"/>
            <a:ext cx="7775575" cy="10907713"/>
          </a:xfrm>
          <a:prstGeom prst="rect">
            <a:avLst/>
          </a:prstGeom>
          <a:solidFill>
            <a:srgbClr val="06C75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吹き出し: 円形 4">
            <a:extLst>
              <a:ext uri="{FF2B5EF4-FFF2-40B4-BE49-F238E27FC236}">
                <a16:creationId xmlns:a16="http://schemas.microsoft.com/office/drawing/2014/main" id="{BDB2D8A2-C95D-784D-08FE-0073282F965F}"/>
              </a:ext>
            </a:extLst>
          </p:cNvPr>
          <p:cNvSpPr/>
          <p:nvPr/>
        </p:nvSpPr>
        <p:spPr>
          <a:xfrm>
            <a:off x="461639" y="74081"/>
            <a:ext cx="6711518" cy="3530253"/>
          </a:xfrm>
          <a:prstGeom prst="wedgeEllipseCallout">
            <a:avLst>
              <a:gd name="adj1" fmla="val -26521"/>
              <a:gd name="adj2" fmla="val 60273"/>
            </a:avLst>
          </a:prstGeom>
          <a:solidFill>
            <a:schemeClr val="bg1"/>
          </a:solidFill>
          <a:ln>
            <a:solidFill>
              <a:srgbClr val="06C75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1" name="図 10">
            <a:extLst>
              <a:ext uri="{FF2B5EF4-FFF2-40B4-BE49-F238E27FC236}">
                <a16:creationId xmlns:a16="http://schemas.microsoft.com/office/drawing/2014/main" id="{F096E3B4-5064-1679-1F7E-8955ADD02FB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18" t="1992"/>
          <a:stretch/>
        </p:blipFill>
        <p:spPr>
          <a:xfrm>
            <a:off x="2337327" y="396636"/>
            <a:ext cx="1225607" cy="1031267"/>
          </a:xfrm>
          <a:prstGeom prst="rect">
            <a:avLst/>
          </a:prstGeom>
        </p:spPr>
      </p:pic>
      <p:sp>
        <p:nvSpPr>
          <p:cNvPr id="2" name="タイトル 1">
            <a:extLst>
              <a:ext uri="{FF2B5EF4-FFF2-40B4-BE49-F238E27FC236}">
                <a16:creationId xmlns:a16="http://schemas.microsoft.com/office/drawing/2014/main" id="{8CBE96C8-74E0-9B97-EBC8-9CB1014F04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01557" y="1153189"/>
            <a:ext cx="5831681" cy="1623188"/>
          </a:xfrm>
        </p:spPr>
        <p:txBody>
          <a:bodyPr>
            <a:normAutofit fontScale="90000"/>
          </a:bodyPr>
          <a:lstStyle/>
          <a:p>
            <a:r>
              <a:rPr kumimoji="1" lang="ja-JP" altLang="en-US" sz="4400" b="1" dirty="0">
                <a:solidFill>
                  <a:srgbClr val="06C755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婚パスの公式</a:t>
            </a:r>
            <a:r>
              <a:rPr kumimoji="1" lang="en-US" altLang="ja-JP" sz="4400" b="1" dirty="0">
                <a:solidFill>
                  <a:srgbClr val="06C755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LINE</a:t>
            </a:r>
            <a:r>
              <a:rPr kumimoji="1" lang="ja-JP" altLang="en-US" sz="4400" b="1" dirty="0">
                <a:solidFill>
                  <a:srgbClr val="06C755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で</a:t>
            </a:r>
            <a:br>
              <a:rPr kumimoji="1" lang="en-US" altLang="ja-JP" sz="4400" b="1" dirty="0">
                <a:solidFill>
                  <a:srgbClr val="06C755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</a:br>
            <a:r>
              <a:rPr kumimoji="1" lang="ja-JP" altLang="en-US" sz="4400" b="1" dirty="0">
                <a:solidFill>
                  <a:srgbClr val="06C755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お店の</a:t>
            </a:r>
            <a:r>
              <a:rPr kumimoji="1" lang="en-US" altLang="ja-JP" sz="4400" b="1" dirty="0">
                <a:solidFill>
                  <a:srgbClr val="06C755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PR</a:t>
            </a:r>
            <a:r>
              <a:rPr lang="ja-JP" altLang="en-US" sz="4400" b="1" dirty="0">
                <a:solidFill>
                  <a:srgbClr val="06C755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ができます！</a:t>
            </a:r>
            <a:endParaRPr kumimoji="1" lang="ja-JP" altLang="en-US" sz="4400" b="1" dirty="0">
              <a:solidFill>
                <a:srgbClr val="06C755"/>
              </a:solidFill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pic>
        <p:nvPicPr>
          <p:cNvPr id="13" name="図 12">
            <a:extLst>
              <a:ext uri="{FF2B5EF4-FFF2-40B4-BE49-F238E27FC236}">
                <a16:creationId xmlns:a16="http://schemas.microsoft.com/office/drawing/2014/main" id="{1A5C44CD-078F-1103-779F-02B779F05C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5352" y="396636"/>
            <a:ext cx="1090803" cy="1118772"/>
          </a:xfrm>
          <a:prstGeom prst="rect">
            <a:avLst/>
          </a:prstGeom>
        </p:spPr>
      </p:pic>
      <p:pic>
        <p:nvPicPr>
          <p:cNvPr id="10" name="図 9">
            <a:extLst>
              <a:ext uri="{FF2B5EF4-FFF2-40B4-BE49-F238E27FC236}">
                <a16:creationId xmlns:a16="http://schemas.microsoft.com/office/drawing/2014/main" id="{B8F7D259-8981-1CD6-4FC6-4D483A28E43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5246" y="648070"/>
            <a:ext cx="344186" cy="343842"/>
          </a:xfrm>
          <a:prstGeom prst="rect">
            <a:avLst/>
          </a:prstGeom>
        </p:spPr>
      </p:pic>
      <p:pic>
        <p:nvPicPr>
          <p:cNvPr id="15" name="図 14">
            <a:extLst>
              <a:ext uri="{FF2B5EF4-FFF2-40B4-BE49-F238E27FC236}">
                <a16:creationId xmlns:a16="http://schemas.microsoft.com/office/drawing/2014/main" id="{FA877066-520C-B2A2-CAC9-B5846F0175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59933" y="2815453"/>
            <a:ext cx="1217988" cy="1217988"/>
          </a:xfrm>
          <a:prstGeom prst="rect">
            <a:avLst/>
          </a:prstGeom>
        </p:spPr>
      </p:pic>
      <p:sp>
        <p:nvSpPr>
          <p:cNvPr id="16" name="正方形/長方形 15">
            <a:extLst>
              <a:ext uri="{FF2B5EF4-FFF2-40B4-BE49-F238E27FC236}">
                <a16:creationId xmlns:a16="http://schemas.microsoft.com/office/drawing/2014/main" id="{6C6DB926-C702-2CD1-F68C-63A4E16AF479}"/>
              </a:ext>
            </a:extLst>
          </p:cNvPr>
          <p:cNvSpPr/>
          <p:nvPr/>
        </p:nvSpPr>
        <p:spPr>
          <a:xfrm>
            <a:off x="0" y="10090412"/>
            <a:ext cx="7775575" cy="81730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1600" dirty="0">
                <a:solidFill>
                  <a:schemeClr val="tx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（公財）いしかわ結婚・子育て支援財団　</a:t>
            </a:r>
            <a:r>
              <a:rPr kumimoji="1" lang="ja-JP" altLang="en-US" sz="1600" dirty="0">
                <a:solidFill>
                  <a:schemeClr val="tx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いしかわ結婚支援センター</a:t>
            </a:r>
            <a:endParaRPr kumimoji="1" lang="en-US" altLang="ja-JP" sz="1600" dirty="0">
              <a:solidFill>
                <a:schemeClr val="tx1"/>
              </a:solidFill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algn="ctr"/>
            <a:r>
              <a:rPr kumimoji="1" lang="ja-JP" altLang="en-US" sz="1600" dirty="0">
                <a:solidFill>
                  <a:schemeClr val="tx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メール：</a:t>
            </a:r>
            <a:r>
              <a:rPr kumimoji="1" lang="en-US" altLang="ja-JP" sz="1600" dirty="0">
                <a:solidFill>
                  <a:schemeClr val="tx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  <a:hlinkClick r:id="rId6"/>
              </a:rPr>
              <a:t>konpass@i-oyacomi.net</a:t>
            </a:r>
            <a:endParaRPr lang="en-US" altLang="ja-JP" sz="1600" dirty="0">
              <a:solidFill>
                <a:schemeClr val="tx1"/>
              </a:solidFill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r>
              <a:rPr lang="ja-JP" altLang="en-US" sz="1600" dirty="0">
                <a:solidFill>
                  <a:schemeClr val="tx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　　　　　　　　　　  電　話：</a:t>
            </a:r>
            <a:r>
              <a:rPr lang="en-US" altLang="ja-JP" sz="1600" dirty="0">
                <a:solidFill>
                  <a:schemeClr val="tx1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076-255-1535</a:t>
            </a:r>
            <a:endParaRPr kumimoji="1" lang="ja-JP" altLang="en-US" sz="1600" dirty="0">
              <a:solidFill>
                <a:schemeClr val="tx1"/>
              </a:solidFill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sp>
        <p:nvSpPr>
          <p:cNvPr id="17" name="四角形: 角を丸くする 16">
            <a:extLst>
              <a:ext uri="{FF2B5EF4-FFF2-40B4-BE49-F238E27FC236}">
                <a16:creationId xmlns:a16="http://schemas.microsoft.com/office/drawing/2014/main" id="{66B85669-2AF3-1D66-D816-A142C00465E9}"/>
              </a:ext>
            </a:extLst>
          </p:cNvPr>
          <p:cNvSpPr/>
          <p:nvPr/>
        </p:nvSpPr>
        <p:spPr>
          <a:xfrm>
            <a:off x="97654" y="4252404"/>
            <a:ext cx="7581530" cy="5735225"/>
          </a:xfrm>
          <a:prstGeom prst="roundRect">
            <a:avLst>
              <a:gd name="adj" fmla="val 2184"/>
            </a:avLst>
          </a:prstGeom>
          <a:solidFill>
            <a:schemeClr val="bg1"/>
          </a:solidFill>
          <a:ln>
            <a:solidFill>
              <a:srgbClr val="06C75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楕円 17">
            <a:extLst>
              <a:ext uri="{FF2B5EF4-FFF2-40B4-BE49-F238E27FC236}">
                <a16:creationId xmlns:a16="http://schemas.microsoft.com/office/drawing/2014/main" id="{D76E4D28-58D0-1D70-F6BC-33ACDCF4D255}"/>
              </a:ext>
            </a:extLst>
          </p:cNvPr>
          <p:cNvSpPr/>
          <p:nvPr/>
        </p:nvSpPr>
        <p:spPr>
          <a:xfrm>
            <a:off x="262365" y="4508385"/>
            <a:ext cx="1332000" cy="1332000"/>
          </a:xfrm>
          <a:prstGeom prst="ellipse">
            <a:avLst/>
          </a:prstGeom>
          <a:solidFill>
            <a:srgbClr val="06C755"/>
          </a:solidFill>
          <a:ln>
            <a:solidFill>
              <a:srgbClr val="06C75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2000" b="1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新規</a:t>
            </a:r>
            <a:endParaRPr kumimoji="1" lang="en-US" altLang="ja-JP" sz="2000" b="1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sp>
        <p:nvSpPr>
          <p:cNvPr id="19" name="楕円 18">
            <a:extLst>
              <a:ext uri="{FF2B5EF4-FFF2-40B4-BE49-F238E27FC236}">
                <a16:creationId xmlns:a16="http://schemas.microsoft.com/office/drawing/2014/main" id="{93A9C62A-EE5A-0303-9F0E-87B0642C0F31}"/>
              </a:ext>
            </a:extLst>
          </p:cNvPr>
          <p:cNvSpPr/>
          <p:nvPr/>
        </p:nvSpPr>
        <p:spPr>
          <a:xfrm>
            <a:off x="235557" y="6294277"/>
            <a:ext cx="1332000" cy="1332000"/>
          </a:xfrm>
          <a:prstGeom prst="ellipse">
            <a:avLst/>
          </a:prstGeom>
          <a:solidFill>
            <a:srgbClr val="06C755"/>
          </a:solidFill>
          <a:ln>
            <a:solidFill>
              <a:srgbClr val="06C75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000" b="1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特集</a:t>
            </a:r>
            <a:endParaRPr kumimoji="1" lang="en-US" altLang="ja-JP" sz="2000" b="1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cxnSp>
        <p:nvCxnSpPr>
          <p:cNvPr id="21" name="直線コネクタ 20">
            <a:extLst>
              <a:ext uri="{FF2B5EF4-FFF2-40B4-BE49-F238E27FC236}">
                <a16:creationId xmlns:a16="http://schemas.microsoft.com/office/drawing/2014/main" id="{DA73BC4F-721D-1BF9-6AC0-7D627977145A}"/>
              </a:ext>
            </a:extLst>
          </p:cNvPr>
          <p:cNvCxnSpPr/>
          <p:nvPr/>
        </p:nvCxnSpPr>
        <p:spPr>
          <a:xfrm>
            <a:off x="262365" y="6107837"/>
            <a:ext cx="7186000" cy="0"/>
          </a:xfrm>
          <a:prstGeom prst="line">
            <a:avLst/>
          </a:prstGeom>
          <a:ln>
            <a:solidFill>
              <a:srgbClr val="06C7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線コネクタ 21">
            <a:extLst>
              <a:ext uri="{FF2B5EF4-FFF2-40B4-BE49-F238E27FC236}">
                <a16:creationId xmlns:a16="http://schemas.microsoft.com/office/drawing/2014/main" id="{0A8853E8-63A0-A096-F09F-87852B6CAB2B}"/>
              </a:ext>
            </a:extLst>
          </p:cNvPr>
          <p:cNvCxnSpPr/>
          <p:nvPr/>
        </p:nvCxnSpPr>
        <p:spPr>
          <a:xfrm>
            <a:off x="294787" y="7964749"/>
            <a:ext cx="7186000" cy="0"/>
          </a:xfrm>
          <a:prstGeom prst="line">
            <a:avLst/>
          </a:prstGeom>
          <a:ln>
            <a:solidFill>
              <a:srgbClr val="06C7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楕円 22">
            <a:extLst>
              <a:ext uri="{FF2B5EF4-FFF2-40B4-BE49-F238E27FC236}">
                <a16:creationId xmlns:a16="http://schemas.microsoft.com/office/drawing/2014/main" id="{5EA13B7F-8E08-4DDC-0249-70C1A3E156E4}"/>
              </a:ext>
            </a:extLst>
          </p:cNvPr>
          <p:cNvSpPr/>
          <p:nvPr/>
        </p:nvSpPr>
        <p:spPr>
          <a:xfrm>
            <a:off x="262365" y="8361581"/>
            <a:ext cx="1332000" cy="1332000"/>
          </a:xfrm>
          <a:prstGeom prst="ellipse">
            <a:avLst/>
          </a:prstGeom>
          <a:solidFill>
            <a:srgbClr val="06C755"/>
          </a:solidFill>
          <a:ln>
            <a:solidFill>
              <a:srgbClr val="06C75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2000" b="1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掲載</a:t>
            </a:r>
            <a:endParaRPr kumimoji="1" lang="en-US" altLang="ja-JP" sz="2000" b="1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algn="ctr"/>
            <a:r>
              <a:rPr lang="ja-JP" altLang="en-US" sz="2000" b="1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希望</a:t>
            </a:r>
            <a:endParaRPr kumimoji="1" lang="en-US" altLang="ja-JP" sz="2000" b="1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sp>
        <p:nvSpPr>
          <p:cNvPr id="24" name="タイトル 1">
            <a:extLst>
              <a:ext uri="{FF2B5EF4-FFF2-40B4-BE49-F238E27FC236}">
                <a16:creationId xmlns:a16="http://schemas.microsoft.com/office/drawing/2014/main" id="{796CF9C4-8E1D-76B7-0A0B-1EE41583126C}"/>
              </a:ext>
            </a:extLst>
          </p:cNvPr>
          <p:cNvSpPr txBox="1">
            <a:spLocks/>
          </p:cNvSpPr>
          <p:nvPr/>
        </p:nvSpPr>
        <p:spPr>
          <a:xfrm>
            <a:off x="1649106" y="4372898"/>
            <a:ext cx="6012300" cy="162318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fontScale="97500"/>
          </a:bodyPr>
          <a:lstStyle>
            <a:lvl1pPr algn="ctr" defTabSz="145435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9543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ja-JP" altLang="en-US" sz="16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・婚パスにご協賛いただいた店舗は、直近の配信日の「今月</a:t>
            </a:r>
            <a:endParaRPr lang="en-US" altLang="ja-JP" sz="16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algn="l"/>
            <a:r>
              <a:rPr lang="ja-JP" altLang="en-US" sz="16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　の新規店舗」でご紹介します！</a:t>
            </a:r>
            <a:endParaRPr lang="en-US" altLang="ja-JP" sz="16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algn="l"/>
            <a:r>
              <a:rPr lang="ja-JP" altLang="en-US" sz="16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・店舗の写真は、婚パスの申請時に登録いただいた画像</a:t>
            </a:r>
            <a:endParaRPr lang="en-US" altLang="ja-JP" sz="16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algn="l"/>
            <a:r>
              <a:rPr lang="ja-JP" altLang="en-US" sz="16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　（婚パスのホームページに掲載されている画像）になります。</a:t>
            </a:r>
            <a:endParaRPr lang="en-US" altLang="ja-JP" sz="16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algn="l"/>
            <a:r>
              <a:rPr lang="ja-JP" altLang="en-US" sz="16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　別の画像をご希望の場合は、メールにてお送りください。</a:t>
            </a:r>
          </a:p>
        </p:txBody>
      </p:sp>
      <p:sp>
        <p:nvSpPr>
          <p:cNvPr id="25" name="タイトル 1">
            <a:extLst>
              <a:ext uri="{FF2B5EF4-FFF2-40B4-BE49-F238E27FC236}">
                <a16:creationId xmlns:a16="http://schemas.microsoft.com/office/drawing/2014/main" id="{F5AFD0A3-5C57-BA36-7692-90C0B2F48061}"/>
              </a:ext>
            </a:extLst>
          </p:cNvPr>
          <p:cNvSpPr txBox="1">
            <a:spLocks/>
          </p:cNvSpPr>
          <p:nvPr/>
        </p:nvSpPr>
        <p:spPr>
          <a:xfrm>
            <a:off x="1616684" y="6215844"/>
            <a:ext cx="5831681" cy="162318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fontScale="97500"/>
          </a:bodyPr>
          <a:lstStyle>
            <a:lvl1pPr algn="ctr" defTabSz="145435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9543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ja-JP" altLang="en-US" sz="16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・毎月、季節に合わせた店舗の特集を配信します！</a:t>
            </a:r>
            <a:endParaRPr lang="en-US" altLang="ja-JP" sz="16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algn="l"/>
            <a:r>
              <a:rPr lang="ja-JP" altLang="en-US" sz="16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　旅行会社、アニバーサリープランのあるレストラン、</a:t>
            </a:r>
            <a:endParaRPr lang="en-US" altLang="ja-JP" sz="16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algn="l"/>
            <a:r>
              <a:rPr lang="ja-JP" altLang="en-US" sz="16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　ブライダルフェア開催の結婚式場　など</a:t>
            </a:r>
            <a:endParaRPr lang="en-US" altLang="ja-JP" sz="16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sp>
        <p:nvSpPr>
          <p:cNvPr id="26" name="タイトル 1">
            <a:extLst>
              <a:ext uri="{FF2B5EF4-FFF2-40B4-BE49-F238E27FC236}">
                <a16:creationId xmlns:a16="http://schemas.microsoft.com/office/drawing/2014/main" id="{93E8C387-F960-5FB2-D30A-9A7F3AAD6FAD}"/>
              </a:ext>
            </a:extLst>
          </p:cNvPr>
          <p:cNvSpPr txBox="1">
            <a:spLocks/>
          </p:cNvSpPr>
          <p:nvPr/>
        </p:nvSpPr>
        <p:spPr>
          <a:xfrm>
            <a:off x="2034449" y="2721731"/>
            <a:ext cx="3887907" cy="72271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fontScale="97500"/>
          </a:bodyPr>
          <a:lstStyle>
            <a:lvl1pPr algn="ctr" defTabSz="145435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9543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ja-JP" altLang="en-US" sz="2000" b="1" dirty="0">
                <a:solidFill>
                  <a:srgbClr val="FFC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毎月第３金曜日</a:t>
            </a:r>
            <a:r>
              <a:rPr lang="en-US" altLang="ja-JP" sz="2000" b="1" dirty="0">
                <a:solidFill>
                  <a:srgbClr val="FFC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12:30</a:t>
            </a:r>
            <a:r>
              <a:rPr lang="ja-JP" altLang="en-US" sz="2000" b="1" dirty="0">
                <a:solidFill>
                  <a:srgbClr val="FFC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頃配信！</a:t>
            </a:r>
          </a:p>
        </p:txBody>
      </p:sp>
      <p:sp>
        <p:nvSpPr>
          <p:cNvPr id="27" name="タイトル 1">
            <a:extLst>
              <a:ext uri="{FF2B5EF4-FFF2-40B4-BE49-F238E27FC236}">
                <a16:creationId xmlns:a16="http://schemas.microsoft.com/office/drawing/2014/main" id="{67EF3FDA-4A73-F814-EB8D-5EE86F898067}"/>
              </a:ext>
            </a:extLst>
          </p:cNvPr>
          <p:cNvSpPr txBox="1">
            <a:spLocks/>
          </p:cNvSpPr>
          <p:nvPr/>
        </p:nvSpPr>
        <p:spPr>
          <a:xfrm>
            <a:off x="1665621" y="8206167"/>
            <a:ext cx="6012300" cy="162318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fontScale="97500"/>
          </a:bodyPr>
          <a:lstStyle>
            <a:lvl1pPr algn="ctr" defTabSz="145435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9543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ja-JP" altLang="en-US" sz="16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・店舗からのお知らせも掲載します！</a:t>
            </a:r>
            <a:endParaRPr lang="en-US" altLang="ja-JP" sz="16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algn="l"/>
            <a:r>
              <a:rPr lang="ja-JP" altLang="en-US" sz="16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　期間限定のメニューやフェアなど、配信したいことがあれば</a:t>
            </a:r>
            <a:endParaRPr lang="en-US" altLang="ja-JP" sz="16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algn="l"/>
            <a:r>
              <a:rPr lang="ja-JP" altLang="en-US" sz="16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　婚パス</a:t>
            </a:r>
            <a:r>
              <a:rPr lang="en-US" altLang="ja-JP" sz="16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LINE</a:t>
            </a:r>
            <a:r>
              <a:rPr lang="ja-JP" altLang="en-US" sz="16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を活用ください。お店の</a:t>
            </a:r>
            <a:r>
              <a:rPr lang="en-US" altLang="ja-JP" sz="16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PR</a:t>
            </a:r>
            <a:r>
              <a:rPr lang="ja-JP" altLang="en-US" sz="16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だけでも</a:t>
            </a:r>
            <a:r>
              <a:rPr lang="en-US" altLang="ja-JP" sz="16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OK</a:t>
            </a:r>
            <a:r>
              <a:rPr lang="ja-JP" altLang="en-US" sz="16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！</a:t>
            </a:r>
            <a:endParaRPr lang="en-US" altLang="ja-JP" sz="1600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pPr algn="l"/>
            <a:r>
              <a:rPr lang="ja-JP" altLang="en-US" sz="16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・</a:t>
            </a:r>
            <a:r>
              <a:rPr lang="ja-JP" altLang="en-US" sz="1600" u="sng" dirty="0">
                <a:solidFill>
                  <a:srgbClr val="FFC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配信日の１週間前までに、掲載したい内容と画像１枚（</a:t>
            </a:r>
            <a:r>
              <a:rPr lang="en-US" altLang="ja-JP" sz="1600" u="sng" dirty="0">
                <a:solidFill>
                  <a:srgbClr val="FFC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jpeg</a:t>
            </a:r>
          </a:p>
          <a:p>
            <a:pPr algn="l"/>
            <a:r>
              <a:rPr lang="ja-JP" altLang="en-US" sz="1600" dirty="0">
                <a:solidFill>
                  <a:srgbClr val="FFC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　</a:t>
            </a:r>
            <a:r>
              <a:rPr lang="ja-JP" altLang="en-US" sz="1600" u="sng" dirty="0">
                <a:solidFill>
                  <a:srgbClr val="FFC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形式）、リンク先</a:t>
            </a:r>
            <a:r>
              <a:rPr lang="en-US" altLang="ja-JP" sz="1600" u="sng" dirty="0">
                <a:solidFill>
                  <a:srgbClr val="FFC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URL</a:t>
            </a:r>
            <a:r>
              <a:rPr lang="ja-JP" altLang="en-US" sz="1600" u="sng" dirty="0">
                <a:solidFill>
                  <a:srgbClr val="FFC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をメールにてお送りください。</a:t>
            </a:r>
            <a:endParaRPr lang="en-US" altLang="ja-JP" sz="1600" u="sng" dirty="0">
              <a:solidFill>
                <a:srgbClr val="FFC000"/>
              </a:solidFill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sp>
        <p:nvSpPr>
          <p:cNvPr id="28" name="タイトル 1">
            <a:extLst>
              <a:ext uri="{FF2B5EF4-FFF2-40B4-BE49-F238E27FC236}">
                <a16:creationId xmlns:a16="http://schemas.microsoft.com/office/drawing/2014/main" id="{B3ED9122-E44A-163D-4855-222DCB803F74}"/>
              </a:ext>
            </a:extLst>
          </p:cNvPr>
          <p:cNvSpPr txBox="1">
            <a:spLocks/>
          </p:cNvSpPr>
          <p:nvPr/>
        </p:nvSpPr>
        <p:spPr>
          <a:xfrm>
            <a:off x="6386720" y="2480501"/>
            <a:ext cx="1572872" cy="38301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fontScale="97500"/>
          </a:bodyPr>
          <a:lstStyle>
            <a:lvl1pPr algn="ctr" defTabSz="145435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9543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ja-JP" altLang="en-US" sz="1800" dirty="0">
                <a:solidFill>
                  <a:srgbClr val="FFC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＠</a:t>
            </a:r>
            <a:r>
              <a:rPr lang="en-US" altLang="ja-JP" sz="1800" dirty="0" err="1">
                <a:solidFill>
                  <a:srgbClr val="FFC000"/>
                </a:solidFill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konpass</a:t>
            </a:r>
            <a:endParaRPr lang="ja-JP" altLang="en-US" sz="1800" dirty="0">
              <a:solidFill>
                <a:srgbClr val="FFC000"/>
              </a:solidFill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8378290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</TotalTime>
  <Words>217</Words>
  <Application>Microsoft Office PowerPoint</Application>
  <PresentationFormat>ユーザー設定</PresentationFormat>
  <Paragraphs>23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6" baseType="lpstr">
      <vt:lpstr>HG丸ｺﾞｼｯｸM-PRO</vt:lpstr>
      <vt:lpstr>游ゴシック</vt:lpstr>
      <vt:lpstr>游ゴシック Light</vt:lpstr>
      <vt:lpstr>Arial</vt:lpstr>
      <vt:lpstr>Office テーマ</vt:lpstr>
      <vt:lpstr>婚パスの公式LINEで お店のPRができます！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婚パスの公式LINEで お店のPRができます！</dc:title>
  <dc:creator>支援財団 いしかわ結婚・子育て</dc:creator>
  <cp:lastModifiedBy>支援財団 いしかわ結婚・子育て</cp:lastModifiedBy>
  <cp:revision>2</cp:revision>
  <cp:lastPrinted>2023-09-27T06:11:29Z</cp:lastPrinted>
  <dcterms:created xsi:type="dcterms:W3CDTF">2023-09-27T02:59:06Z</dcterms:created>
  <dcterms:modified xsi:type="dcterms:W3CDTF">2023-09-27T06:13:12Z</dcterms:modified>
</cp:coreProperties>
</file>